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100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7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280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990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91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273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732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457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9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88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26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7B768-5D14-4A6D-9D04-41078F0EABFF}" type="datetimeFigureOut">
              <a:rPr lang="sv-SE" smtClean="0"/>
              <a:t>2023-06-21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0142-6B3B-4390-B984-BAD32D1C2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705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24"/>
            <a:ext cx="12407154" cy="69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6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3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Bredbild</PresentationFormat>
  <Paragraphs>0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</vt:vector>
  </TitlesOfParts>
  <Company>Naturhistoriska riksmuseet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Sara Schesny</dc:creator>
  <cp:lastModifiedBy>Sara Schesny</cp:lastModifiedBy>
  <cp:revision>2</cp:revision>
  <dcterms:created xsi:type="dcterms:W3CDTF">2023-06-21T04:45:50Z</dcterms:created>
  <dcterms:modified xsi:type="dcterms:W3CDTF">2023-06-21T05:40:20Z</dcterms:modified>
</cp:coreProperties>
</file>