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7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A31B-4CF5-4346-B7CD-4317E83163AB}" type="datetimeFigureOut">
              <a:rPr lang="sv-SE" smtClean="0"/>
              <a:t>2021-09-15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F200-FA34-480E-AF5E-F152489220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1964090"/>
      </p:ext>
    </p:extLst>
  </p:cSld>
  <p:clrMapOvr>
    <a:masterClrMapping/>
  </p:clrMapOvr>
  <p:transition spd="slow" advTm="5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A31B-4CF5-4346-B7CD-4317E83163AB}" type="datetimeFigureOut">
              <a:rPr lang="sv-SE" smtClean="0"/>
              <a:t>2021-09-15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F200-FA34-480E-AF5E-F152489220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3926409"/>
      </p:ext>
    </p:extLst>
  </p:cSld>
  <p:clrMapOvr>
    <a:masterClrMapping/>
  </p:clrMapOvr>
  <p:transition spd="slow" advTm="5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A31B-4CF5-4346-B7CD-4317E83163AB}" type="datetimeFigureOut">
              <a:rPr lang="sv-SE" smtClean="0"/>
              <a:t>2021-09-15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F200-FA34-480E-AF5E-F152489220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12546461"/>
      </p:ext>
    </p:extLst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A31B-4CF5-4346-B7CD-4317E83163AB}" type="datetimeFigureOut">
              <a:rPr lang="sv-SE" smtClean="0"/>
              <a:t>2021-09-15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F200-FA34-480E-AF5E-F152489220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0836222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A31B-4CF5-4346-B7CD-4317E83163AB}" type="datetimeFigureOut">
              <a:rPr lang="sv-SE" smtClean="0"/>
              <a:t>2021-09-15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F200-FA34-480E-AF5E-F152489220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2372729"/>
      </p:ext>
    </p:extLst>
  </p:cSld>
  <p:clrMapOvr>
    <a:masterClrMapping/>
  </p:clrMapOvr>
  <p:transition spd="slow" advTm="5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A31B-4CF5-4346-B7CD-4317E83163AB}" type="datetimeFigureOut">
              <a:rPr lang="sv-SE" smtClean="0"/>
              <a:t>2021-09-15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F200-FA34-480E-AF5E-F152489220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5874085"/>
      </p:ext>
    </p:extLst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A31B-4CF5-4346-B7CD-4317E83163AB}" type="datetimeFigureOut">
              <a:rPr lang="sv-SE" smtClean="0"/>
              <a:t>2021-09-15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F200-FA34-480E-AF5E-F152489220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19355974"/>
      </p:ext>
    </p:extLst>
  </p:cSld>
  <p:clrMapOvr>
    <a:masterClrMapping/>
  </p:clrMapOvr>
  <p:transition spd="slow" advTm="5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A31B-4CF5-4346-B7CD-4317E83163AB}" type="datetimeFigureOut">
              <a:rPr lang="sv-SE" smtClean="0"/>
              <a:t>2021-09-15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F200-FA34-480E-AF5E-F152489220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2134490"/>
      </p:ext>
    </p:extLst>
  </p:cSld>
  <p:clrMapOvr>
    <a:masterClrMapping/>
  </p:clrMapOvr>
  <p:transition spd="slow" advTm="5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A31B-4CF5-4346-B7CD-4317E83163AB}" type="datetimeFigureOut">
              <a:rPr lang="sv-SE" smtClean="0"/>
              <a:t>2021-09-15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F200-FA34-480E-AF5E-F152489220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3848121"/>
      </p:ext>
    </p:extLst>
  </p:cSld>
  <p:clrMapOvr>
    <a:masterClrMapping/>
  </p:clrMapOvr>
  <p:transition spd="slow" advTm="5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A31B-4CF5-4346-B7CD-4317E83163AB}" type="datetimeFigureOut">
              <a:rPr lang="sv-SE" smtClean="0"/>
              <a:t>2021-09-15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F200-FA34-480E-AF5E-F152489220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06518114"/>
      </p:ext>
    </p:extLst>
  </p:cSld>
  <p:clrMapOvr>
    <a:masterClrMapping/>
  </p:clrMapOvr>
  <p:transition spd="slow" advTm="5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BA31B-4CF5-4346-B7CD-4317E83163AB}" type="datetimeFigureOut">
              <a:rPr lang="sv-SE" smtClean="0"/>
              <a:t>2021-09-15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8F200-FA34-480E-AF5E-F152489220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9315057"/>
      </p:ext>
    </p:extLst>
  </p:cSld>
  <p:clrMapOvr>
    <a:masterClrMapping/>
  </p:clrMapOvr>
  <p:transition spd="slow" advTm="5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BA31B-4CF5-4346-B7CD-4317E83163AB}" type="datetimeFigureOut">
              <a:rPr lang="sv-SE" smtClean="0"/>
              <a:t>2021-09-15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B8F200-FA34-480E-AF5E-F152489220F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501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5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225" y="0"/>
            <a:ext cx="8675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8829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2" y="0"/>
            <a:ext cx="12040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7152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" y="0"/>
            <a:ext cx="12056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960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" y="0"/>
            <a:ext cx="12062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7041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" y="0"/>
            <a:ext cx="120485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9946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" y="0"/>
            <a:ext cx="1205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5893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" y="0"/>
            <a:ext cx="12065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43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" y="0"/>
            <a:ext cx="120651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54404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" y="0"/>
            <a:ext cx="12056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48433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1" y="0"/>
            <a:ext cx="12062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8553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" y="0"/>
            <a:ext cx="1205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8071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225" y="0"/>
            <a:ext cx="8675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5916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" y="0"/>
            <a:ext cx="12056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1845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" y="0"/>
            <a:ext cx="12054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3799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" y="0"/>
            <a:ext cx="1205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122652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" y="0"/>
            <a:ext cx="12056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45604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" y="0"/>
            <a:ext cx="12051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0868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" y="0"/>
            <a:ext cx="12054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7577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" y="0"/>
            <a:ext cx="12056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74522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" y="0"/>
            <a:ext cx="120568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953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" y="0"/>
            <a:ext cx="12054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17321"/>
      </p:ext>
    </p:extLst>
  </p:cSld>
  <p:clrMapOvr>
    <a:masterClrMapping/>
  </p:clrMapOvr>
  <p:transition spd="slow" advTm="5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4" y="0"/>
            <a:ext cx="12059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75282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228" y="0"/>
            <a:ext cx="8672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77502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" y="0"/>
            <a:ext cx="12054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9051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9" y="0"/>
            <a:ext cx="12054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94672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4" y="0"/>
            <a:ext cx="12048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981404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" y="0"/>
            <a:ext cx="12065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8397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" y="0"/>
            <a:ext cx="12041276" cy="684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985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" y="0"/>
            <a:ext cx="12065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1421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0" y="0"/>
            <a:ext cx="12020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2470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6" y="0"/>
            <a:ext cx="120678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7156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</TotalTime>
  <Words>0</Words>
  <Application>Microsoft Office PowerPoint</Application>
  <PresentationFormat>Bredbild</PresentationFormat>
  <Paragraphs>0</Paragraphs>
  <Slides>31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Naturhistoriska riksmuseet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Åke Johansson</dc:creator>
  <cp:lastModifiedBy>Åke Johansson</cp:lastModifiedBy>
  <cp:revision>22</cp:revision>
  <dcterms:created xsi:type="dcterms:W3CDTF">2021-06-18T06:53:11Z</dcterms:created>
  <dcterms:modified xsi:type="dcterms:W3CDTF">2021-09-15T12:55:54Z</dcterms:modified>
</cp:coreProperties>
</file>